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13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707" autoAdjust="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A1E3-6491-4008-88F5-0FF5A30C6467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D6C59F-7B2B-4EFC-9626-DCAC312F0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A1E3-6491-4008-88F5-0FF5A30C6467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C59F-7B2B-4EFC-9626-DCAC312F0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A1E3-6491-4008-88F5-0FF5A30C6467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C59F-7B2B-4EFC-9626-DCAC312F0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A1E3-6491-4008-88F5-0FF5A30C6467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D6C59F-7B2B-4EFC-9626-DCAC312F0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A1E3-6491-4008-88F5-0FF5A30C6467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C59F-7B2B-4EFC-9626-DCAC312F0A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A1E3-6491-4008-88F5-0FF5A30C6467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C59F-7B2B-4EFC-9626-DCAC312F0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A1E3-6491-4008-88F5-0FF5A30C6467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4D6C59F-7B2B-4EFC-9626-DCAC312F0A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A1E3-6491-4008-88F5-0FF5A30C6467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C59F-7B2B-4EFC-9626-DCAC312F0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A1E3-6491-4008-88F5-0FF5A30C6467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C59F-7B2B-4EFC-9626-DCAC312F0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A1E3-6491-4008-88F5-0FF5A30C6467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C59F-7B2B-4EFC-9626-DCAC312F0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A1E3-6491-4008-88F5-0FF5A30C6467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C59F-7B2B-4EFC-9626-DCAC312F0A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A2A1E3-6491-4008-88F5-0FF5A30C6467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4D6C59F-7B2B-4EFC-9626-DCAC312F0A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7224" y="357166"/>
            <a:ext cx="7215238" cy="2862322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76200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 учащихся на пришкольной территории,</a:t>
            </a:r>
          </a:p>
          <a:p>
            <a:pPr algn="ctr"/>
            <a:r>
              <a:rPr lang="ru-RU" sz="3600" b="1" cap="none" spc="0" dirty="0" smtClean="0">
                <a:ln w="76200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садово-парковых хозяйствах и озеленение школы.</a:t>
            </a:r>
            <a:endParaRPr lang="ru-RU" sz="3600" b="1" cap="none" spc="0" dirty="0">
              <a:ln w="76200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0" name="Picture 6" descr="F:\новая папка\x_2fe62bf2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2" y="3428999"/>
            <a:ext cx="2214579" cy="1660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F:\новая папка\x_5b4414e6-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43306" y="3286124"/>
            <a:ext cx="1428760" cy="1901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F:\новая папка\x_6c9333f3-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86446" y="3357562"/>
            <a:ext cx="228601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32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 же мы каждую осень работаем в парке «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Охта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», на </a:t>
            </a:r>
            <a:r>
              <a:rPr lang="ru-RU" sz="2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Большеохтинском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Пороховском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кладбищах.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4" descr="F:\Новая папка (2)\картинка9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28" y="1500173"/>
            <a:ext cx="6357982" cy="495679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advTm="7516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нас есть «Алея выпускников», где по традиции в день последнего звонка лучший ученик одиннадцатого класса и первого класса сажают деревце с наказом для первоклассников.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488" y="2000240"/>
            <a:ext cx="3143272" cy="4484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2203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357166"/>
            <a:ext cx="6849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Также мы озеленяем наши кабинеты.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F:\новая папка\x_f326bcde-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000108"/>
            <a:ext cx="4667283" cy="3500462"/>
          </a:xfrm>
          <a:prstGeom prst="rect">
            <a:avLst/>
          </a:prstGeom>
          <a:noFill/>
        </p:spPr>
      </p:pic>
      <p:pic>
        <p:nvPicPr>
          <p:cNvPr id="8195" name="Picture 3" descr="F:\новая папка\x_2752f9f7-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00496" y="3071810"/>
            <a:ext cx="4743463" cy="3557597"/>
          </a:xfrm>
          <a:prstGeom prst="rect">
            <a:avLst/>
          </a:prstGeom>
          <a:noFill/>
        </p:spPr>
      </p:pic>
    </p:spTree>
  </p:cSld>
  <p:clrMapOvr>
    <a:masterClrMapping/>
  </p:clrMapOvr>
  <p:transition advTm="736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857232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любим свою школу!!!!!!!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 descr="F:\новая папка\x_f8910aedb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857364"/>
            <a:ext cx="3974489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19" name="Picture 3" descr="F:\новая папка\x_fa95c23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2928934"/>
            <a:ext cx="3810027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Tm="6047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78650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Наша школа одна из самых старейших школ нашего города.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2007 году мы отмечали её 70 летний юбилей.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F:\новая папка\x_0cac5425-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85918" y="1785926"/>
            <a:ext cx="5929354" cy="4447016"/>
          </a:xfrm>
          <a:prstGeom prst="rect">
            <a:avLst/>
          </a:prstGeom>
          <a:ln w="762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428860" y="1142984"/>
            <a:ext cx="4429156" cy="3847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Бывшее здание школы.</a:t>
            </a:r>
            <a:endParaRPr lang="ru-RU" sz="1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776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3445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1984 году школа переехала в новое зда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ние.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F:\новая папка\x_f8910aedb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480" y="1285860"/>
            <a:ext cx="6286544" cy="4519809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Tm="8219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809074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1988 года учащиеся нашей школы начали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озеленять пришкольную территорию.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C:\Documents and Settings\Мама\Рабочий стол\картинка4.bmp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40000" y="1691176"/>
            <a:ext cx="4064000" cy="3475647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Tm="8469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857232"/>
            <a:ext cx="8286808" cy="5016758"/>
          </a:xfrm>
          <a:prstGeom prst="rect">
            <a:avLst/>
          </a:prstGeom>
          <a:noFill/>
          <a:ln w="76200" cap="rnd" cmpd="thickThin">
            <a:beve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питомника садово-паркового хозяйства 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города Пушкина ребята вместе с учителями 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биологии Сергеем Владимировичем и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Ниной Ивановной привезли 500 саженцев,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посадили вокруг школы.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Через год было привезено ещё 70 саженцев.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15109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Мама\Рабочий стол\картинка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14546" y="1500174"/>
            <a:ext cx="5286412" cy="428523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advTm="5562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000504"/>
            <a:ext cx="378621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котором мы ухаживаем за посадками. 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3" name="Picture 3" descr="F:\Новая папка (2)\картинка2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9124" y="2857496"/>
            <a:ext cx="4143404" cy="316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43438" y="428604"/>
            <a:ext cx="3714776" cy="2143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этих пор за каждым классом прикреплен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участок,</a:t>
            </a:r>
            <a:endParaRPr lang="ru-RU" sz="3200" dirty="0"/>
          </a:p>
        </p:txBody>
      </p:sp>
      <p:pic>
        <p:nvPicPr>
          <p:cNvPr id="8" name="Picture 5" descr="C:\Documents and Settings\Мама\Рабочий стол\картинка7.bm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714356"/>
            <a:ext cx="3929090" cy="2830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314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3929066"/>
            <a:ext cx="32146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каждую весну «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еделя сада». 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F:\новая папка\x_d357845a-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85727"/>
            <a:ext cx="3929090" cy="2946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F:\новая папка\x_f7a7eb2f-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3500438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857752" y="428604"/>
            <a:ext cx="39290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Каждую осень у нас проходит 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акция «Пусть город будет краше»,</a:t>
            </a:r>
            <a:endParaRPr lang="ru-RU" sz="3200" dirty="0"/>
          </a:p>
        </p:txBody>
      </p:sp>
    </p:spTree>
  </p:cSld>
  <p:clrMapOvr>
    <a:masterClrMapping/>
  </p:clrMapOvr>
  <p:transition advTm="875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857232"/>
            <a:ext cx="6929486" cy="5355312"/>
          </a:xfrm>
          <a:prstGeom prst="rect">
            <a:avLst/>
          </a:prstGeom>
          <a:noFill/>
          <a:ln w="76200" cmpd="thinThick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территории нашей школы растет более 20 видов дикорастущих и декоративных деревьев и кустарников : береза, дуб, клён, каштан, яблоня, шиповник, </a:t>
            </a:r>
            <a:r>
              <a:rPr lang="ru-RU" sz="3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клёник</a:t>
            </a:r>
            <a:r>
              <a:rPr lang="ru-RU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3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лопчатник</a:t>
            </a:r>
            <a:endParaRPr lang="ru-RU" sz="3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другие.</a:t>
            </a:r>
            <a:endParaRPr lang="ru-RU" sz="3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12844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215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Марина</cp:lastModifiedBy>
  <cp:revision>39</cp:revision>
  <dcterms:created xsi:type="dcterms:W3CDTF">2009-10-19T18:11:55Z</dcterms:created>
  <dcterms:modified xsi:type="dcterms:W3CDTF">2009-12-17T16:38:51Z</dcterms:modified>
</cp:coreProperties>
</file>